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madou16.02edu.ru/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14422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Мини-музей 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«Я расскажу вам о войне…»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МАДОУ ЦРР - детский сад №16 «Росинка» г. Благовещенск РБ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Руководитель музея: старший воспитатель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Ялаева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Инна Васильевна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00232" y="3643314"/>
            <a:ext cx="50000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Сайт организации: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://madou16.02edu.ru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D:\Рабочий стол\WhatsApp Image 2023-04-09 at 12.17.05 — копия.jpg"/>
          <p:cNvPicPr>
            <a:picLocks noChangeAspect="1" noChangeArrowheads="1"/>
          </p:cNvPicPr>
          <p:nvPr/>
        </p:nvPicPr>
        <p:blipFill>
          <a:blip r:embed="rId3"/>
          <a:srcRect l="15304"/>
          <a:stretch>
            <a:fillRect/>
          </a:stretch>
        </p:blipFill>
        <p:spPr bwMode="auto">
          <a:xfrm>
            <a:off x="3786182" y="-1"/>
            <a:ext cx="1714512" cy="17039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786050" y="0"/>
            <a:ext cx="5857916" cy="2928934"/>
          </a:xfrm>
          <a:prstGeom prst="horizontalScroll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Музейные экспонаты собраны в соответствии с возрастом детей. Коллекция мини-музея располагается в специально отведенном месте, где располагаются доступные для детей экспонаты. Также представлены: альбом о военной технике в годы Великой Отечественной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войны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альбом современной военной техники. Экспонатами мини-музея стали не только модели, принесенные детьми из дома, но и макеты военной техники, изготовленные своими руками из бумаги, дерева. Понравившийся экспонат можно подержать в руках, рассмотреть, поиграть, получить ответ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интересующий вопрос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 музее постоянно проходят экскурсии, связанные с тематическими праздниками и значимыми событиями в истории военных лет.</a:t>
            </a:r>
          </a:p>
          <a:p>
            <a:pPr algn="just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Экспозиция состоит из 102 экспонатов.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D:\Рабочий стол\музей\WhatsApp Image 2023-04-25 at 13.37.2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2857496"/>
            <a:ext cx="4759525" cy="3571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D:\Загрузки\WhatsApp Image 2023-04-25 at 10.14.52.jpeg"/>
          <p:cNvPicPr>
            <a:picLocks noChangeAspect="1" noChangeArrowheads="1"/>
          </p:cNvPicPr>
          <p:nvPr/>
        </p:nvPicPr>
        <p:blipFill>
          <a:blip r:embed="rId4">
            <a:lum bright="20000" contrast="20000"/>
          </a:blip>
          <a:srcRect l="24242"/>
          <a:stretch>
            <a:fillRect/>
          </a:stretch>
        </p:blipFill>
        <p:spPr bwMode="auto">
          <a:xfrm>
            <a:off x="357158" y="285728"/>
            <a:ext cx="2000264" cy="5867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00034" y="5572140"/>
            <a:ext cx="1500198" cy="571504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Герои-антифашисты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D:\Рабочий стол\музей\fqIgTd74lQo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4762501" cy="3571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D:\Рабочий стол\музей\LFSD0kHZJYE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4667219" y="3500414"/>
            <a:ext cx="4476781" cy="3357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D:\Рабочий стол\музей\WhatsApp Image 2023-04-25 at 10.14.55 (1).jpeg"/>
          <p:cNvPicPr>
            <a:picLocks noChangeAspect="1" noChangeArrowheads="1"/>
          </p:cNvPicPr>
          <p:nvPr/>
        </p:nvPicPr>
        <p:blipFill>
          <a:blip r:embed="rId4">
            <a:lum bright="10000"/>
          </a:blip>
          <a:srcRect/>
          <a:stretch>
            <a:fillRect/>
          </a:stretch>
        </p:blipFill>
        <p:spPr bwMode="auto">
          <a:xfrm>
            <a:off x="4929190" y="571480"/>
            <a:ext cx="4214810" cy="24288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Горизонтальный свиток 6"/>
          <p:cNvSpPr/>
          <p:nvPr/>
        </p:nvSpPr>
        <p:spPr>
          <a:xfrm>
            <a:off x="500034" y="3714752"/>
            <a:ext cx="3357586" cy="2428892"/>
          </a:xfrm>
          <a:prstGeom prst="horizontalScroll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мини-музее регулярно проводятся разнообразные формы работы с детьми и родителями: экскурсии, акции, чтение у камина, беседы, конкурсы чтецов и др.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72264" y="285728"/>
            <a:ext cx="1500198" cy="42862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Чтение у камина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214290"/>
            <a:ext cx="1500198" cy="571504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Экскурсия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мини-музей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57752" y="3571876"/>
            <a:ext cx="1500198" cy="571504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Открытие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мини-музея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Рабочий стол\музей\WhatsApp Image 2023-04-25 at 10.14.55.jpe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5214942" y="2750672"/>
            <a:ext cx="3929058" cy="4107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8" name="Picture 2" descr="D:\Рабочий стол\музей\WhatsApp Image 2023-04-25 at 10.14.54.jpeg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4929190" cy="3123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Горизонтальный свиток 4"/>
          <p:cNvSpPr/>
          <p:nvPr/>
        </p:nvSpPr>
        <p:spPr>
          <a:xfrm>
            <a:off x="571472" y="3786190"/>
            <a:ext cx="4071966" cy="2143140"/>
          </a:xfrm>
          <a:prstGeom prst="horizontalScroll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мини-музее собрана библиотека детской художественной литературы про Вов, имеются репродукции картин художников, портреты юных героев-антифашистов, предметы быта военных, копии наградных листов,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лэпбуки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военную тему, военные экспозиции.  Все экспонаты имеют </a:t>
            </a:r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QR-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коды и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аудиостикеры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аудиогид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D:\Рабочий стол\музей\WpUAKVMXHZw.jpg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>
            <a:off x="4929190" y="-1"/>
            <a:ext cx="4214810" cy="31611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357554" y="2428868"/>
            <a:ext cx="1500198" cy="57150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Предметы военных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286644" y="1214422"/>
            <a:ext cx="1714512" cy="57150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Экспозиция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«Битва за Москву»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00694" y="3357562"/>
            <a:ext cx="1714512" cy="35719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Мини-библиотека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 descr="D:\Рабочий стол\музей\WhatsApp Image 2023-04-25 at 13.37.25.jpeg"/>
          <p:cNvPicPr>
            <a:picLocks noChangeAspect="1" noChangeArrowheads="1"/>
          </p:cNvPicPr>
          <p:nvPr/>
        </p:nvPicPr>
        <p:blipFill>
          <a:blip r:embed="rId2"/>
          <a:srcRect l="9804" t="32310"/>
          <a:stretch>
            <a:fillRect/>
          </a:stretch>
        </p:blipFill>
        <p:spPr bwMode="auto">
          <a:xfrm>
            <a:off x="4714876" y="2428854"/>
            <a:ext cx="4429124" cy="44291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Горизонтальный свиток 5"/>
          <p:cNvSpPr/>
          <p:nvPr/>
        </p:nvSpPr>
        <p:spPr>
          <a:xfrm>
            <a:off x="428596" y="4643446"/>
            <a:ext cx="3857620" cy="1000132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ДОУ имеется Стена памяти «Бессмертный полк», каждое фото снабжено </a:t>
            </a:r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QR-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кодом и аудио-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стикером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5572132" y="214290"/>
            <a:ext cx="3357586" cy="2000240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мини-музее имеется старый, потрёпанный,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не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простой чемодан,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«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чемодан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памяти». И с его помощью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него дети совершают увлекательную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экскурсию, посвященную быту простых солдат Великой Отечественной войны.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D:\Рабочий стол\музей\reicQml2DwQ.jpg"/>
          <p:cNvPicPr>
            <a:picLocks noChangeAspect="1" noChangeArrowheads="1"/>
          </p:cNvPicPr>
          <p:nvPr/>
        </p:nvPicPr>
        <p:blipFill>
          <a:blip r:embed="rId4" cstate="print">
            <a:lum bright="20000" contrast="30000"/>
          </a:blip>
          <a:srcRect r="10776"/>
          <a:stretch>
            <a:fillRect/>
          </a:stretch>
        </p:blipFill>
        <p:spPr bwMode="auto">
          <a:xfrm>
            <a:off x="0" y="0"/>
            <a:ext cx="5286381" cy="44436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214282" y="285728"/>
            <a:ext cx="1500198" cy="57150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«Стена памяти»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00694" y="2571744"/>
            <a:ext cx="1714512" cy="42862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«Чемодан памяти»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267</Words>
  <PresentationFormat>Экран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    Мини-музей  «Я расскажу вам о войне…»  МАДОУ ЦРР - детский сад №16 «Росинка» г. Благовещенск РБ  Руководитель музея: старший воспитатель  Ялаева Инна Васильевна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19</cp:revision>
  <dcterms:created xsi:type="dcterms:W3CDTF">2023-04-25T05:06:45Z</dcterms:created>
  <dcterms:modified xsi:type="dcterms:W3CDTF">2023-04-25T09:41:51Z</dcterms:modified>
</cp:coreProperties>
</file>